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90"/>
  </p:normalViewPr>
  <p:slideViewPr>
    <p:cSldViewPr snapToGrid="0" snapToObjects="1">
      <p:cViewPr>
        <p:scale>
          <a:sx n="94" d="100"/>
          <a:sy n="94" d="100"/>
        </p:scale>
        <p:origin x="640" y="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11/7/19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11/7/19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11/7/19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11/7/19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11/7/19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11/7/19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DE6118-2437-4B30-8E3C-4D2BE6020583}" type="datetimeFigureOut">
              <a:rPr lang="en-US" dirty="0"/>
              <a:t>11/7/19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57DC2-970A-4B3E-BB1C-7A09969E49DF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87DE6118-2437-4B30-8E3C-4D2BE6020583}" type="datetimeFigureOut">
              <a:rPr lang="en-US" dirty="0"/>
              <a:pPr/>
              <a:t>11/7/19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69E57DC2-970A-4B3E-BB1C-7A09969E49DF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4498F-4F14-B444-AF75-E355E422823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La forestazione urbana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F2A6B5-1B62-5342-A44D-D60F475FBBC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/>
              <a:t>Che differenza fa un albero?</a:t>
            </a:r>
          </a:p>
        </p:txBody>
      </p:sp>
    </p:spTree>
    <p:extLst>
      <p:ext uri="{BB962C8B-B14F-4D97-AF65-F5344CB8AC3E}">
        <p14:creationId xmlns:p14="http://schemas.microsoft.com/office/powerpoint/2010/main" val="2967621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4B72C9D-3DF9-B64B-B292-6C77D80E51DA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 amt="35000"/>
          </a:blip>
          <a:stretch>
            <a:fillRect/>
          </a:stretch>
        </p:blipFill>
        <p:spPr>
          <a:xfrm>
            <a:off x="723900" y="513945"/>
            <a:ext cx="11468100" cy="63440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A8BB4F5-513A-2145-BB14-6C5A391A9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1. Aspetti tecnici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151A3-129A-5D49-B3A9-9A1697077C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286000"/>
            <a:ext cx="10228997" cy="3581400"/>
          </a:xfrm>
        </p:spPr>
        <p:txBody>
          <a:bodyPr>
            <a:normAutofit/>
          </a:bodyPr>
          <a:lstStyle/>
          <a:p>
            <a:r>
              <a:rPr lang="it-IT" sz="3200" dirty="0"/>
              <a:t>Come e dove reperire le </a:t>
            </a:r>
            <a:r>
              <a:rPr lang="it-IT" sz="3200" b="1" dirty="0"/>
              <a:t>aree per gli impianti</a:t>
            </a:r>
            <a:r>
              <a:rPr lang="it-IT" sz="3200" dirty="0"/>
              <a:t>? </a:t>
            </a:r>
          </a:p>
          <a:p>
            <a:endParaRPr lang="it-IT" sz="900" dirty="0"/>
          </a:p>
          <a:p>
            <a:r>
              <a:rPr lang="it-IT" sz="3200" dirty="0"/>
              <a:t>Quali criteri per la </a:t>
            </a:r>
            <a:r>
              <a:rPr lang="it-IT" sz="3200" b="1" dirty="0"/>
              <a:t>scelta delle specie</a:t>
            </a:r>
            <a:r>
              <a:rPr lang="it-IT" sz="3200" dirty="0"/>
              <a:t>?</a:t>
            </a:r>
          </a:p>
          <a:p>
            <a:endParaRPr lang="it-IT" sz="900" dirty="0"/>
          </a:p>
          <a:p>
            <a:r>
              <a:rPr lang="it-IT" sz="3200" dirty="0"/>
              <a:t>Come </a:t>
            </a:r>
            <a:r>
              <a:rPr lang="it-IT" sz="3200" b="1" dirty="0"/>
              <a:t>valorizzare economicamente </a:t>
            </a:r>
            <a:r>
              <a:rPr lang="it-IT" sz="3200" dirty="0"/>
              <a:t>i benefici attesi e «chiudere il cerchio» finanziando la manutenzione del verde?</a:t>
            </a:r>
          </a:p>
          <a:p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2780079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2DC4DEA-3A8C-EC4E-A68E-589C885D6A7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35000"/>
          </a:blip>
          <a:stretch>
            <a:fillRect/>
          </a:stretch>
        </p:blipFill>
        <p:spPr>
          <a:xfrm>
            <a:off x="0" y="45720"/>
            <a:ext cx="12192000" cy="67665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A8BB4F5-513A-2145-BB14-6C5A391A9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2. Aspetti programmatici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E151A3-129A-5D49-B3A9-9A1697077C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286000"/>
            <a:ext cx="10215349" cy="4229100"/>
          </a:xfrm>
        </p:spPr>
        <p:txBody>
          <a:bodyPr>
            <a:normAutofit/>
          </a:bodyPr>
          <a:lstStyle/>
          <a:p>
            <a:r>
              <a:rPr lang="it-IT" sz="3200" dirty="0"/>
              <a:t>Come inserire stabilmente le foreste urbane negli strumenti di </a:t>
            </a:r>
            <a:r>
              <a:rPr lang="it-IT" sz="3200" b="1" dirty="0"/>
              <a:t>pianificazione urbanistica </a:t>
            </a:r>
            <a:r>
              <a:rPr lang="it-IT" sz="3200" dirty="0"/>
              <a:t>(in particolare la loro </a:t>
            </a:r>
            <a:r>
              <a:rPr lang="it-IT" sz="3200" i="1" dirty="0"/>
              <a:t>connettività</a:t>
            </a:r>
            <a:r>
              <a:rPr lang="it-IT" sz="3200" dirty="0"/>
              <a:t> e </a:t>
            </a:r>
            <a:r>
              <a:rPr lang="it-IT" sz="3200" i="1" dirty="0"/>
              <a:t>accessibilità</a:t>
            </a:r>
            <a:r>
              <a:rPr lang="it-IT" sz="3200" dirty="0"/>
              <a:t>)?</a:t>
            </a:r>
          </a:p>
          <a:p>
            <a:endParaRPr lang="it-IT" sz="900" dirty="0"/>
          </a:p>
          <a:p>
            <a:r>
              <a:rPr lang="it-IT" sz="3200" dirty="0"/>
              <a:t>Come sviluppare </a:t>
            </a:r>
            <a:r>
              <a:rPr lang="it-IT" sz="3200" b="1" dirty="0"/>
              <a:t>partnership pubblico-privato                           </a:t>
            </a:r>
            <a:r>
              <a:rPr lang="it-IT" sz="3200" dirty="0"/>
              <a:t>(es. settore edile, commerciale, residenziale...)</a:t>
            </a:r>
          </a:p>
          <a:p>
            <a:endParaRPr lang="it-IT" sz="900" dirty="0"/>
          </a:p>
          <a:p>
            <a:r>
              <a:rPr lang="it-IT" sz="3200" dirty="0"/>
              <a:t>Quali strategie di </a:t>
            </a:r>
            <a:r>
              <a:rPr lang="it-IT" sz="3200" b="1" dirty="0"/>
              <a:t>comunicazione e partecipazione </a:t>
            </a:r>
            <a:r>
              <a:rPr lang="it-IT" sz="3200" dirty="0"/>
              <a:t>per i cittadini?</a:t>
            </a:r>
          </a:p>
        </p:txBody>
      </p:sp>
    </p:spTree>
    <p:extLst>
      <p:ext uri="{BB962C8B-B14F-4D97-AF65-F5344CB8AC3E}">
        <p14:creationId xmlns:p14="http://schemas.microsoft.com/office/powerpoint/2010/main" val="2702547653"/>
      </p:ext>
    </p:extLst>
  </p:cSld>
  <p:clrMapOvr>
    <a:masterClrMapping/>
  </p:clrMapOvr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Crop</Template>
  <TotalTime>18</TotalTime>
  <Words>97</Words>
  <Application>Microsoft Macintosh PowerPoint</Application>
  <PresentationFormat>Widescreen</PresentationFormat>
  <Paragraphs>14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Franklin Gothic Book</vt:lpstr>
      <vt:lpstr>Crop</vt:lpstr>
      <vt:lpstr>La forestazione urbana</vt:lpstr>
      <vt:lpstr>1. Aspetti tecnici</vt:lpstr>
      <vt:lpstr>2. Aspetti programmatici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forestazione urbana</dc:title>
  <dc:creator>Giorgio Vacchiano</dc:creator>
  <cp:lastModifiedBy>Giorgio Vacchiano</cp:lastModifiedBy>
  <cp:revision>2</cp:revision>
  <dcterms:created xsi:type="dcterms:W3CDTF">2019-11-07T10:28:11Z</dcterms:created>
  <dcterms:modified xsi:type="dcterms:W3CDTF">2019-11-07T10:46:59Z</dcterms:modified>
</cp:coreProperties>
</file>